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0e8d5dc3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a0e8d5dc3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0e8d5dc3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0e8d5dc3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0e8d5dc3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0e8d5dc3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0e8d5dc3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0e8d5dc3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e8d5dc3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0e8d5dc3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0e8d5dc3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0e8d5dc3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0e8d5dc3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0e8d5dc3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0e8d5dc3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0e8d5dc3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0e8d5dc3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0e8d5dc3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0e8d5dc3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0e8d5dc3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0e8d5dc3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0e8d5dc3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0e8d5dc3b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a0e8d5dc3b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0e8d5dc3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0e8d5dc3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0e8d5dc3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a0e8d5dc3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0e8d5dc3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0e8d5dc3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a0e8d5dc3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a0e8d5dc3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0e8d5dc3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a0e8d5dc3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a0e8d5dc3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a0e8d5dc3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0e8d5dc3b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0e8d5dc3b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0e8d5dc3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a0e8d5dc3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0e8d5dc3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0e8d5dc3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0e8d5dc3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0e8d5dc3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e8d5dc3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0e8d5dc3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0e8d5dc3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0e8d5dc3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0e8d5dc3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0e8d5dc3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0e8d5dc3b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0e8d5dc3b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0e8d5dc3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a0e8d5dc3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Habitability of Exoplanets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Prentice and </a:t>
            </a:r>
            <a:r>
              <a:rPr lang="en"/>
              <a:t>Noah Psutka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5" y="390775"/>
            <a:ext cx="4481974" cy="448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851825" y="2506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Pair-Plot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25" y="475276"/>
            <a:ext cx="4192950" cy="4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250625" y="2942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Pair-Plot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Top 10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175" y="514350"/>
            <a:ext cx="54864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>
            <p:ph type="title"/>
          </p:nvPr>
        </p:nvSpPr>
        <p:spPr>
          <a:xfrm>
            <a:off x="301625" y="259150"/>
            <a:ext cx="2357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Histplot: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Tidal Lock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88" y="1800188"/>
            <a:ext cx="5686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925" y="3241113"/>
            <a:ext cx="39243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7595400" y="3472238"/>
            <a:ext cx="93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⇒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0" y="409575"/>
            <a:ext cx="52673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 txBox="1"/>
          <p:nvPr>
            <p:ph type="title"/>
          </p:nvPr>
        </p:nvSpPr>
        <p:spPr>
          <a:xfrm>
            <a:off x="6334950" y="409575"/>
            <a:ext cx="23574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5994250" y="2121000"/>
            <a:ext cx="3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on Top 25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Over Sampling (ROS)</a:t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83000"/>
            <a:ext cx="38100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325" y="2571762"/>
            <a:ext cx="4102200" cy="17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000" y="604838"/>
            <a:ext cx="53435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type="title"/>
          </p:nvPr>
        </p:nvSpPr>
        <p:spPr>
          <a:xfrm>
            <a:off x="301625" y="259150"/>
            <a:ext cx="3046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Random Oversampling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50" y="409575"/>
            <a:ext cx="4566100" cy="37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250" y="3977125"/>
            <a:ext cx="5119775" cy="8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>
            <p:ph type="title"/>
          </p:nvPr>
        </p:nvSpPr>
        <p:spPr>
          <a:xfrm>
            <a:off x="5189250" y="409575"/>
            <a:ext cx="3599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40" name="Google Shape;240;p29"/>
          <p:cNvSpPr txBox="1"/>
          <p:nvPr/>
        </p:nvSpPr>
        <p:spPr>
          <a:xfrm>
            <a:off x="5130600" y="2083800"/>
            <a:ext cx="37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Logistic Regression after Random Oversampling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604838"/>
            <a:ext cx="53435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>
            <p:ph type="title"/>
          </p:nvPr>
        </p:nvSpPr>
        <p:spPr>
          <a:xfrm>
            <a:off x="5777200" y="555700"/>
            <a:ext cx="2978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Oversampling after combining 1 &amp; 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750" y="409575"/>
            <a:ext cx="4547649" cy="37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00" y="3949325"/>
            <a:ext cx="53340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>
            <p:ph type="title"/>
          </p:nvPr>
        </p:nvSpPr>
        <p:spPr>
          <a:xfrm>
            <a:off x="301625" y="259150"/>
            <a:ext cx="37011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</a:t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327400" y="1858825"/>
            <a:ext cx="370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Logistic Regression after combining classifications 1 &amp;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2013300"/>
            <a:ext cx="70500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28039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from The Habitable Exoplanets Catalog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binary/tri</a:t>
            </a:r>
            <a:r>
              <a:rPr lang="en"/>
              <a:t>a</a:t>
            </a:r>
            <a:r>
              <a:rPr lang="en"/>
              <a:t>nary classification prediction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class label we predicted will be in regards to the habitability of an exoplanet;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not-habitable = 0, habitable = 1, strong </a:t>
            </a:r>
            <a:r>
              <a:rPr lang="en"/>
              <a:t>habitability =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38" y="553200"/>
            <a:ext cx="5909324" cy="12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825" y="409575"/>
            <a:ext cx="52673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348425" y="1858825"/>
            <a:ext cx="32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SVM on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Top 25, before processing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348425" y="4095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5" y="409575"/>
            <a:ext cx="52673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5724400" y="1754075"/>
            <a:ext cx="308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SVM after combining classifications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 &amp;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5766400" y="4095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5" y="409575"/>
            <a:ext cx="5267325" cy="43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5830000" y="1855525"/>
            <a:ext cx="29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SVM on Random Oversampled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5764675" y="4095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Support Vector Machine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T-SNE (Imbalanced and Balanced)</a:t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4" y="1634575"/>
            <a:ext cx="4244000" cy="28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225" y="1566650"/>
            <a:ext cx="3683725" cy="32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50" y="404650"/>
            <a:ext cx="6854475" cy="43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75" y="390613"/>
            <a:ext cx="6898849" cy="43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Plots</a:t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23750"/>
            <a:ext cx="2991500" cy="22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400" y="1723750"/>
            <a:ext cx="28384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25" y="468025"/>
            <a:ext cx="6505951" cy="42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13" y="336088"/>
            <a:ext cx="6913975" cy="44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Data/Model Information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0" y="1800201"/>
            <a:ext cx="7702300" cy="153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00" y="3497850"/>
            <a:ext cx="5488275" cy="8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8" y="1861350"/>
            <a:ext cx="311467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725" y="1861350"/>
            <a:ext cx="26289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5624" y="1800198"/>
            <a:ext cx="2628900" cy="234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63" y="1800200"/>
            <a:ext cx="317182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249" y="392400"/>
            <a:ext cx="1962200" cy="43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325" y="338000"/>
            <a:ext cx="5861975" cy="45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type="title"/>
          </p:nvPr>
        </p:nvSpPr>
        <p:spPr>
          <a:xfrm>
            <a:off x="301625" y="259150"/>
            <a:ext cx="2357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Correlation Matrix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675" y="374925"/>
            <a:ext cx="5695475" cy="43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>
            <p:ph type="title"/>
          </p:nvPr>
        </p:nvSpPr>
        <p:spPr>
          <a:xfrm>
            <a:off x="322750" y="374925"/>
            <a:ext cx="2357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 Correlation Matrix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Encoding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75" y="525800"/>
            <a:ext cx="3636474" cy="6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/>
          </a:blip>
          <a:srcRect b="2315" l="0" r="0" t="0"/>
          <a:stretch/>
        </p:blipFill>
        <p:spPr>
          <a:xfrm>
            <a:off x="4609575" y="1233225"/>
            <a:ext cx="3636474" cy="25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775" y="4000225"/>
            <a:ext cx="3595075" cy="51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8" y="1511248"/>
            <a:ext cx="4365600" cy="1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625" y="1753900"/>
            <a:ext cx="2553700" cy="29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1450" y="2186475"/>
            <a:ext cx="4255100" cy="6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